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66" r:id="rId9"/>
    <p:sldId id="267" r:id="rId10"/>
    <p:sldId id="260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Rinaman" userId="188fce61db78e667" providerId="LiveId" clId="{AD280D5D-60F1-41BE-A3B6-96325DB9B531}"/>
    <pc:docChg chg="undo custSel addSld delSld modSld">
      <pc:chgData name="Ori Rinaman" userId="188fce61db78e667" providerId="LiveId" clId="{AD280D5D-60F1-41BE-A3B6-96325DB9B531}" dt="2022-05-08T21:30:29.644" v="301"/>
      <pc:docMkLst>
        <pc:docMk/>
      </pc:docMkLst>
      <pc:sldChg chg="modSp mod modTransition modAnim">
        <pc:chgData name="Ori Rinaman" userId="188fce61db78e667" providerId="LiveId" clId="{AD280D5D-60F1-41BE-A3B6-96325DB9B531}" dt="2022-05-08T21:23:56.820" v="46"/>
        <pc:sldMkLst>
          <pc:docMk/>
          <pc:sldMk cId="3680450545" sldId="256"/>
        </pc:sldMkLst>
        <pc:picChg chg="mod">
          <ac:chgData name="Ori Rinaman" userId="188fce61db78e667" providerId="LiveId" clId="{AD280D5D-60F1-41BE-A3B6-96325DB9B531}" dt="2022-05-08T21:23:32.048" v="34" actId="1076"/>
          <ac:picMkLst>
            <pc:docMk/>
            <pc:sldMk cId="3680450545" sldId="256"/>
            <ac:picMk id="4" creationId="{A3DA62FA-0724-0241-A396-9BA9AB0F1214}"/>
          </ac:picMkLst>
        </pc:picChg>
      </pc:sldChg>
      <pc:sldChg chg="modSp add del mod modTransition modAnim">
        <pc:chgData name="Ori Rinaman" userId="188fce61db78e667" providerId="LiveId" clId="{AD280D5D-60F1-41BE-A3B6-96325DB9B531}" dt="2022-05-08T21:25:06.536" v="89"/>
        <pc:sldMkLst>
          <pc:docMk/>
          <pc:sldMk cId="409812588" sldId="257"/>
        </pc:sldMkLst>
        <pc:picChg chg="mod">
          <ac:chgData name="Ori Rinaman" userId="188fce61db78e667" providerId="LiveId" clId="{AD280D5D-60F1-41BE-A3B6-96325DB9B531}" dt="2022-05-08T21:25:04.772" v="88" actId="1076"/>
          <ac:picMkLst>
            <pc:docMk/>
            <pc:sldMk cId="409812588" sldId="257"/>
            <ac:picMk id="5" creationId="{B1CF1F3F-8716-35E8-2C81-DB7DED124A2D}"/>
          </ac:picMkLst>
        </pc:picChg>
      </pc:sldChg>
      <pc:sldChg chg="modSp mod modTransition modAnim">
        <pc:chgData name="Ori Rinaman" userId="188fce61db78e667" providerId="LiveId" clId="{AD280D5D-60F1-41BE-A3B6-96325DB9B531}" dt="2022-05-08T21:25:51.983" v="198"/>
        <pc:sldMkLst>
          <pc:docMk/>
          <pc:sldMk cId="1332896059" sldId="258"/>
        </pc:sldMkLst>
        <pc:picChg chg="mod">
          <ac:chgData name="Ori Rinaman" userId="188fce61db78e667" providerId="LiveId" clId="{AD280D5D-60F1-41BE-A3B6-96325DB9B531}" dt="2022-05-08T21:25:17.773" v="90" actId="1076"/>
          <ac:picMkLst>
            <pc:docMk/>
            <pc:sldMk cId="1332896059" sldId="258"/>
            <ac:picMk id="4" creationId="{9B0E0056-9F47-2E2F-EC7D-AD9791AA12D4}"/>
          </ac:picMkLst>
        </pc:picChg>
      </pc:sldChg>
      <pc:sldChg chg="del">
        <pc:chgData name="Ori Rinaman" userId="188fce61db78e667" providerId="LiveId" clId="{AD280D5D-60F1-41BE-A3B6-96325DB9B531}" dt="2022-05-08T20:52:37.146" v="24" actId="2696"/>
        <pc:sldMkLst>
          <pc:docMk/>
          <pc:sldMk cId="3994617526" sldId="259"/>
        </pc:sldMkLst>
      </pc:sldChg>
      <pc:sldChg chg="addSp modSp mod">
        <pc:chgData name="Ori Rinaman" userId="188fce61db78e667" providerId="LiveId" clId="{AD280D5D-60F1-41BE-A3B6-96325DB9B531}" dt="2022-05-06T03:42:15.591" v="9" actId="1076"/>
        <pc:sldMkLst>
          <pc:docMk/>
          <pc:sldMk cId="848595318" sldId="260"/>
        </pc:sldMkLst>
        <pc:picChg chg="add mod">
          <ac:chgData name="Ori Rinaman" userId="188fce61db78e667" providerId="LiveId" clId="{AD280D5D-60F1-41BE-A3B6-96325DB9B531}" dt="2022-05-06T03:42:15.591" v="9" actId="1076"/>
          <ac:picMkLst>
            <pc:docMk/>
            <pc:sldMk cId="848595318" sldId="260"/>
            <ac:picMk id="5" creationId="{1334E740-5BCC-81B9-67E3-54316B4CF636}"/>
          </ac:picMkLst>
        </pc:picChg>
        <pc:picChg chg="add mod">
          <ac:chgData name="Ori Rinaman" userId="188fce61db78e667" providerId="LiveId" clId="{AD280D5D-60F1-41BE-A3B6-96325DB9B531}" dt="2022-05-06T03:42:06.986" v="8" actId="14100"/>
          <ac:picMkLst>
            <pc:docMk/>
            <pc:sldMk cId="848595318" sldId="260"/>
            <ac:picMk id="7" creationId="{DAFB7847-F7A4-21BB-153F-AA586C561852}"/>
          </ac:picMkLst>
        </pc:picChg>
      </pc:sldChg>
      <pc:sldChg chg="modSp mod modTransition modAnim">
        <pc:chgData name="Ori Rinaman" userId="188fce61db78e667" providerId="LiveId" clId="{AD280D5D-60F1-41BE-A3B6-96325DB9B531}" dt="2022-05-08T21:26:13.495" v="218"/>
        <pc:sldMkLst>
          <pc:docMk/>
          <pc:sldMk cId="2678927568" sldId="261"/>
        </pc:sldMkLst>
        <pc:picChg chg="mod">
          <ac:chgData name="Ori Rinaman" userId="188fce61db78e667" providerId="LiveId" clId="{AD280D5D-60F1-41BE-A3B6-96325DB9B531}" dt="2022-05-08T21:26:11.643" v="217" actId="1076"/>
          <ac:picMkLst>
            <pc:docMk/>
            <pc:sldMk cId="2678927568" sldId="261"/>
            <ac:picMk id="3" creationId="{B5ACE2BC-5A1E-A134-6952-96F1B061C712}"/>
          </ac:picMkLst>
        </pc:picChg>
      </pc:sldChg>
      <pc:sldChg chg="modSp mod modTransition modAnim">
        <pc:chgData name="Ori Rinaman" userId="188fce61db78e667" providerId="LiveId" clId="{AD280D5D-60F1-41BE-A3B6-96325DB9B531}" dt="2022-05-08T21:29:42.804" v="238"/>
        <pc:sldMkLst>
          <pc:docMk/>
          <pc:sldMk cId="3511828228" sldId="262"/>
        </pc:sldMkLst>
        <pc:picChg chg="mod">
          <ac:chgData name="Ori Rinaman" userId="188fce61db78e667" providerId="LiveId" clId="{AD280D5D-60F1-41BE-A3B6-96325DB9B531}" dt="2022-05-08T21:29:41.159" v="237" actId="1076"/>
          <ac:picMkLst>
            <pc:docMk/>
            <pc:sldMk cId="3511828228" sldId="262"/>
            <ac:picMk id="3" creationId="{49525C8F-F829-9EB5-5D48-91551329AC0F}"/>
          </ac:picMkLst>
        </pc:picChg>
      </pc:sldChg>
      <pc:sldChg chg="modSp mod modTransition modAnim">
        <pc:chgData name="Ori Rinaman" userId="188fce61db78e667" providerId="LiveId" clId="{AD280D5D-60F1-41BE-A3B6-96325DB9B531}" dt="2022-05-08T21:30:07.082" v="269"/>
        <pc:sldMkLst>
          <pc:docMk/>
          <pc:sldMk cId="4182301860" sldId="263"/>
        </pc:sldMkLst>
        <pc:picChg chg="mod">
          <ac:chgData name="Ori Rinaman" userId="188fce61db78e667" providerId="LiveId" clId="{AD280D5D-60F1-41BE-A3B6-96325DB9B531}" dt="2022-05-08T21:29:52.665" v="239" actId="1076"/>
          <ac:picMkLst>
            <pc:docMk/>
            <pc:sldMk cId="4182301860" sldId="263"/>
            <ac:picMk id="3" creationId="{79E94E8E-1F2F-70E7-071C-48F8A75170C6}"/>
          </ac:picMkLst>
        </pc:picChg>
      </pc:sldChg>
      <pc:sldChg chg="del">
        <pc:chgData name="Ori Rinaman" userId="188fce61db78e667" providerId="LiveId" clId="{AD280D5D-60F1-41BE-A3B6-96325DB9B531}" dt="2022-05-08T20:52:44.349" v="25" actId="2696"/>
        <pc:sldMkLst>
          <pc:docMk/>
          <pc:sldMk cId="3780547566" sldId="264"/>
        </pc:sldMkLst>
      </pc:sldChg>
      <pc:sldChg chg="modSp mod modTransition modAnim">
        <pc:chgData name="Ori Rinaman" userId="188fce61db78e667" providerId="LiveId" clId="{AD280D5D-60F1-41BE-A3B6-96325DB9B531}" dt="2022-05-08T21:30:29.644" v="301"/>
        <pc:sldMkLst>
          <pc:docMk/>
          <pc:sldMk cId="3024208954" sldId="265"/>
        </pc:sldMkLst>
        <pc:picChg chg="mod">
          <ac:chgData name="Ori Rinaman" userId="188fce61db78e667" providerId="LiveId" clId="{AD280D5D-60F1-41BE-A3B6-96325DB9B531}" dt="2022-05-08T21:30:18.853" v="270" actId="1076"/>
          <ac:picMkLst>
            <pc:docMk/>
            <pc:sldMk cId="3024208954" sldId="265"/>
            <ac:picMk id="3" creationId="{3C75D5AB-FADE-09E7-87F3-50B375CC73E3}"/>
          </ac:picMkLst>
        </pc:picChg>
      </pc:sldChg>
      <pc:sldChg chg="addSp modSp mod">
        <pc:chgData name="Ori Rinaman" userId="188fce61db78e667" providerId="LiveId" clId="{AD280D5D-60F1-41BE-A3B6-96325DB9B531}" dt="2022-05-06T03:43:48.065" v="20" actId="208"/>
        <pc:sldMkLst>
          <pc:docMk/>
          <pc:sldMk cId="819891917" sldId="268"/>
        </pc:sldMkLst>
        <pc:spChg chg="add mod">
          <ac:chgData name="Ori Rinaman" userId="188fce61db78e667" providerId="LiveId" clId="{AD280D5D-60F1-41BE-A3B6-96325DB9B531}" dt="2022-05-06T03:43:48.065" v="20" actId="208"/>
          <ac:spMkLst>
            <pc:docMk/>
            <pc:sldMk cId="819891917" sldId="268"/>
            <ac:spMk id="8" creationId="{9167E32B-A570-0CC5-046B-449650C6BD2C}"/>
          </ac:spMkLst>
        </pc:spChg>
        <pc:picChg chg="add mod">
          <ac:chgData name="Ori Rinaman" userId="188fce61db78e667" providerId="LiveId" clId="{AD280D5D-60F1-41BE-A3B6-96325DB9B531}" dt="2022-05-06T03:43:19.726" v="14" actId="1076"/>
          <ac:picMkLst>
            <pc:docMk/>
            <pc:sldMk cId="819891917" sldId="268"/>
            <ac:picMk id="5" creationId="{EDC6D6E1-DE6B-4A7D-C1B4-CFAE698F6FE7}"/>
          </ac:picMkLst>
        </pc:picChg>
        <pc:picChg chg="add mod">
          <ac:chgData name="Ori Rinaman" userId="188fce61db78e667" providerId="LiveId" clId="{AD280D5D-60F1-41BE-A3B6-96325DB9B531}" dt="2022-05-06T03:43:24.717" v="16" actId="14100"/>
          <ac:picMkLst>
            <pc:docMk/>
            <pc:sldMk cId="819891917" sldId="268"/>
            <ac:picMk id="7" creationId="{353C7BF6-CFE4-5A79-8439-0D00093C3FA0}"/>
          </ac:picMkLst>
        </pc:picChg>
      </pc:sldChg>
      <pc:sldChg chg="del">
        <pc:chgData name="Ori Rinaman" userId="188fce61db78e667" providerId="LiveId" clId="{AD280D5D-60F1-41BE-A3B6-96325DB9B531}" dt="2022-05-08T20:12:26.941" v="23" actId="2696"/>
        <pc:sldMkLst>
          <pc:docMk/>
          <pc:sldMk cId="1280527629" sldId="269"/>
        </pc:sldMkLst>
      </pc:sldChg>
      <pc:sldChg chg="addSp modSp mod">
        <pc:chgData name="Ori Rinaman" userId="188fce61db78e667" providerId="LiveId" clId="{AD280D5D-60F1-41BE-A3B6-96325DB9B531}" dt="2022-05-08T21:20:40.110" v="31" actId="20577"/>
        <pc:sldMkLst>
          <pc:docMk/>
          <pc:sldMk cId="736964457" sldId="270"/>
        </pc:sldMkLst>
        <pc:spChg chg="mod">
          <ac:chgData name="Ori Rinaman" userId="188fce61db78e667" providerId="LiveId" clId="{AD280D5D-60F1-41BE-A3B6-96325DB9B531}" dt="2022-05-08T21:20:40.110" v="31" actId="20577"/>
          <ac:spMkLst>
            <pc:docMk/>
            <pc:sldMk cId="736964457" sldId="270"/>
            <ac:spMk id="2" creationId="{3780D443-913E-0A8C-636A-988257AA567F}"/>
          </ac:spMkLst>
        </pc:spChg>
        <pc:picChg chg="add mod">
          <ac:chgData name="Ori Rinaman" userId="188fce61db78e667" providerId="LiveId" clId="{AD280D5D-60F1-41BE-A3B6-96325DB9B531}" dt="2022-05-08T21:20:38.285" v="30" actId="1076"/>
          <ac:picMkLst>
            <pc:docMk/>
            <pc:sldMk cId="736964457" sldId="270"/>
            <ac:picMk id="4" creationId="{17D46659-751B-BBFE-8E81-2A9C521CD118}"/>
          </ac:picMkLst>
        </pc:picChg>
      </pc:sldChg>
      <pc:sldChg chg="modSp mod">
        <pc:chgData name="Ori Rinaman" userId="188fce61db78e667" providerId="LiveId" clId="{AD280D5D-60F1-41BE-A3B6-96325DB9B531}" dt="2022-05-08T21:21:03.599" v="33" actId="1076"/>
        <pc:sldMkLst>
          <pc:docMk/>
          <pc:sldMk cId="3263227839" sldId="271"/>
        </pc:sldMkLst>
        <pc:spChg chg="mod">
          <ac:chgData name="Ori Rinaman" userId="188fce61db78e667" providerId="LiveId" clId="{AD280D5D-60F1-41BE-A3B6-96325DB9B531}" dt="2022-05-08T21:21:03.599" v="33" actId="1076"/>
          <ac:spMkLst>
            <pc:docMk/>
            <pc:sldMk cId="3263227839" sldId="271"/>
            <ac:spMk id="2" creationId="{0EF54171-8E48-C342-A595-90CFAC0D185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99A0-7A4C-686B-021F-3ABE11847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D73C-DB2A-31E3-06B1-6A98C574A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A90BE-FEBC-115F-3648-288DB99C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638C5-2B53-29B7-C79D-2CF992A8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4D63-50C4-2C99-6322-665400DB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6B2C-460A-AFA7-8E1E-202059A9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80848-496C-7F9A-E6CD-7573094B0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B97AD-F7EB-0B76-923E-83D0B9F1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B16B9-4356-47A6-5BB3-7751CBA1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6AFF8-0AA3-BBDA-E880-0DB9E384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0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D21F21-98A2-216A-0693-FC4AC465D9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BD81C-0DCF-5294-7421-E9CF60C10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FFB2-F748-323B-421E-D62123337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3CA26-8CEF-71C2-008E-2A69A14C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0559D-54D3-4126-89A7-2ED6C71D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2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C3BB-7599-8919-07F0-5E7C7847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A6EE-E2C5-4662-CF5A-E6935FAE1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D938F-E5E2-55D1-4BE3-EF2B671C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703CC-7ADD-82E4-A38E-DCA36E5C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DC215-33FE-176A-04AB-E1CF459E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7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B9F0-7F3A-E33E-A6FC-B4F80522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C86DC-8FA0-4485-BCCB-E4429BB41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E33F9-3AF6-756C-931F-DFB1DCBA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C5952-6AD3-1AF4-756F-77065666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B8BE5-ED8D-AE79-80E2-062BBB70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AC4A-9E97-707E-9823-C0C7C62B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AA50-CEA7-5F9F-BB49-7E71B2BAB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3C3A8-D4AD-C1C8-114A-BFE6F156A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B2053-947F-3D1F-603A-46A04009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137EC-23B1-12D7-8084-21353BF4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867D3-61FA-78B4-DDD4-EBE7F186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6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5392-98C1-EDD9-1D92-8EEB06B3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0053C-B8D6-D833-2E1A-A4F671452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5F978-B993-5E77-5BA5-A90C50070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05863-FC9A-2E21-C18A-08A680EFC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7BF5F-8089-1117-9F12-3827DDDCA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B66C6-962B-2166-AFF1-81CE25DE9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D0D2F-0C32-43B4-D4E4-217974DB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3D434-E76C-A69B-4FA2-AFF4FD2B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3A9F-0129-CE5F-7B44-E2B1EAA5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575DF-20EA-808D-C089-C588C4D2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95BF4-BCE6-B1EB-1018-8A63D5B2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4B22D-0673-662E-4975-A3214553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C1F41-8933-7F5C-98C8-42A5FD14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B398A-D635-38B9-9F34-656F0E76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09E0D-F2AF-3F20-38C5-FB9DAD4F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7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093D-1268-4DA4-B249-4267E308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31F60-D62C-C04E-AE13-C1D75073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D9487-D649-AB5D-0A65-FB0A3A667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7811B-1AA7-E91D-C57F-C4C76552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E7CE0-0EB2-33C0-523A-CF5C5B69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9A708-7DF0-8C98-6608-8D01260E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E05B-1496-163E-1CCC-26A22530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FF31B-D354-BDE8-D282-48F68B9CE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08971-6394-405C-E9FB-F7C865607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B2782-F870-E4BB-7295-A1FE9DE8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714B3-F49E-96E7-20D0-500501E8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015B5-B28C-98F3-6081-3EBD7EE9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6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3E329-3331-955B-51E5-B1DC8B83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DDCDB-23C7-8E10-3F75-87D542A81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799E8-5B3D-D4C1-E55D-450A75535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C99AA-5BF0-4D35-8FAA-E17EF924042A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7678C-719F-775A-67E5-468486F2C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B4CDD-E2DA-578C-AA05-4DE0B2013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7AD2F-4F04-4863-B42F-8615020C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1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A998-81C0-7345-C6D1-E16B3A4D3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Stroke Using Patient Characteristics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1F1C0-D3CD-0680-3CAD-DACEC1521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 Rinaman</a:t>
            </a:r>
          </a:p>
          <a:p>
            <a:r>
              <a:rPr lang="en-US" dirty="0"/>
              <a:t>Bellevue University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DA62FA-0724-0241-A396-9BA9AB0F1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4800" y="-5175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5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7D69-347B-7237-86BF-53D8C0E0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6FA6D-D3D6-AC10-E267-80818CB3B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4E740-5BCC-81B9-67E3-54316B4C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270" y="3072386"/>
            <a:ext cx="3804477" cy="169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B7847-F7A4-21BB-153F-AA586C561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12" y="1693094"/>
            <a:ext cx="4372026" cy="498444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BD5FCF-7583-42EB-AC9D-8A6B579F6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9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B990-2E5B-09AD-520A-4D1DE10E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5887B-690E-F52A-D067-075EA678E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6D6E1-DE6B-4A7D-C1B4-CFAE698F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36" y="1642830"/>
            <a:ext cx="5467631" cy="453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C7BF6-CFE4-5A79-8439-0D00093C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534" y="1690689"/>
            <a:ext cx="5100106" cy="44862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67E32B-A570-0CC5-046B-449650C6BD2C}"/>
              </a:ext>
            </a:extLst>
          </p:cNvPr>
          <p:cNvSpPr/>
          <p:nvPr/>
        </p:nvSpPr>
        <p:spPr>
          <a:xfrm>
            <a:off x="6327534" y="5544152"/>
            <a:ext cx="1237923" cy="632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0999EF-A50D-67EE-4DFB-3743B92A0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D443-913E-0A8C-636A-988257A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DD40A-8AAD-3B5C-767C-BBE8D3D25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46659-751B-BBFE-8E81-2A9C521C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681037"/>
            <a:ext cx="7239000" cy="523875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FE152A-684E-26F7-AE49-CBA14EB46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6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4171-8E48-C342-A595-90CFAC0D1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A334-BFE2-BA74-A15A-4CF7DFBA7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0972B5-B036-5A37-4F11-ABC8B538E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2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F883-00A9-7ADC-4B79-363819C4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and Background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C9A00-8D7F-5BAA-CD9E-07E8A349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F48B6-62AD-5C15-F15C-3DC3FE9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083" y="1595349"/>
            <a:ext cx="7217833" cy="481188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1CF1F3F-8716-35E8-2C81-DB7DED124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9075" y="-45318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0"/>
    </mc:Choice>
    <mc:Fallback>
      <p:transition spd="slow" advClick="0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2D8A-1487-1149-C0F9-0C8AF12A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5D71-AEC0-28B9-58BA-355638AEF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Unique identifier of each patient.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Gender: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Categorical, the gender of the patient.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Age: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Numeric, the age of the patient.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Hypertension: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Boolean, 0 if the patient does not have hypertension and 1 if the patient has hypertension.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Heart Disease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Boolean, 0 is the patient does not have heart disease, 1 if the patient has heart disease.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Ever Married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Boolean, “No” if the patient has never been married, “Yes” is the patient is/has been married.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Residence Type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Categorical, if the resident lives in a Rural or Urban home.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 Glucose Level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Numeric, the average glucose level in the patient’s blood.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BMI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Numeric, the body mass index of the patient.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Smoking Status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Categorical, if the patient “formerly smoked”, “never smoked”, “smokes”, or “unknown”.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Stroke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Boolean, 1 if the patient had a stroke, 0 if the patient did not have a stroke.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0E0056-9F47-2E2F-EC7D-AD9791AA12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6700" y="-4794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9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7000"/>
    </mc:Choice>
    <mc:Fallback>
      <p:transition spd="slow" advClick="0" advTm="9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6948-285F-0695-DC62-12837BE7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Analysis (Hypertension)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18510-70B6-6017-091E-826446A1F113}"/>
              </a:ext>
            </a:extLst>
          </p:cNvPr>
          <p:cNvSpPr txBox="1"/>
          <p:nvPr/>
        </p:nvSpPr>
        <p:spPr>
          <a:xfrm>
            <a:off x="4017290" y="5417066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2-Proportions Test p-value: 0.00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DD690-3CDD-8142-5E9C-2F8149F0CE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09" y="1690687"/>
            <a:ext cx="3956527" cy="2441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EAB7E-DECF-8513-9889-A0C4FC1C6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11" y="2344430"/>
            <a:ext cx="2897273" cy="1787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70CC48-EA51-06C2-502E-ABBDB01E08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99" y="2344430"/>
            <a:ext cx="2897273" cy="178784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ACE2BC-5A1E-A134-6952-96F1B061C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47250" y="-5713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2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/>
    </mc:Choice>
    <mc:Fallback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6948-285F-0695-DC62-12837BE7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Analysis (Heart Disease)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18510-70B6-6017-091E-826446A1F113}"/>
              </a:ext>
            </a:extLst>
          </p:cNvPr>
          <p:cNvSpPr txBox="1"/>
          <p:nvPr/>
        </p:nvSpPr>
        <p:spPr>
          <a:xfrm>
            <a:off x="3670157" y="5417066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2-Proportions Test p-value: 0.00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BAD9F-102D-F8D6-CCD5-788366352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3" y="1690688"/>
            <a:ext cx="4115223" cy="2538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17B94-8157-5BEA-102D-88CD23F5E7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6" y="2404230"/>
            <a:ext cx="3196588" cy="1971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51DFE2-3470-AAF9-7A03-2527C15642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23" y="2404230"/>
            <a:ext cx="2958147" cy="182541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525C8F-F829-9EB5-5D48-91551329A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13925" y="-55161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2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/>
    </mc:Choice>
    <mc:Fallback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6948-285F-0695-DC62-12837BE7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Analysis (Ever Married)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18510-70B6-6017-091E-826446A1F113}"/>
              </a:ext>
            </a:extLst>
          </p:cNvPr>
          <p:cNvSpPr txBox="1"/>
          <p:nvPr/>
        </p:nvSpPr>
        <p:spPr>
          <a:xfrm>
            <a:off x="3670157" y="5417066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2-Proportions Test p-value: 0.00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678E68-CFF0-B8F2-234B-3935876F4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4" y="1820333"/>
            <a:ext cx="4034578" cy="248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5F9D2-B47F-4B7D-9A17-4A9C8A2C10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22" y="2287558"/>
            <a:ext cx="3090333" cy="190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82817-8E28-6699-8A54-65E30A5A6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75" y="2287558"/>
            <a:ext cx="3090333" cy="190639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E94E8E-1F2F-70E7-071C-48F8A7517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37225" y="-59504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0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6948-285F-0695-DC62-12837BE7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Analysis (Age)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2344E-ED69-1037-2029-B3903F532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85" y="2218266"/>
            <a:ext cx="4335781" cy="2675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03F47-BB06-62FE-235E-C44F7066C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71" y="2218266"/>
            <a:ext cx="4335782" cy="267503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75D5AB-FADE-09E7-87F3-50B375CC7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-5688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0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6948-285F-0695-DC62-12837BE7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Methods and Analysis (Average Glucose Level)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20F0B-F907-651A-AFE1-343F83BE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76" y="2379133"/>
            <a:ext cx="4877223" cy="300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84467-9D91-C432-3973-36E323AAB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467" y="2598527"/>
            <a:ext cx="4521623" cy="278969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BB5AB3-F60B-E34C-C64A-61890F75E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6948-285F-0695-DC62-12837BE7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Analysis (BMI)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BBC45-010D-DE4E-4165-E04789773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" y="2048933"/>
            <a:ext cx="4665840" cy="2878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DDF5C-A097-3C30-C226-309C74B1E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184" y="2048933"/>
            <a:ext cx="4665840" cy="287866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377FA0-F0F6-6A3A-1C73-D6F660B15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4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266</Words>
  <Application>Microsoft Office PowerPoint</Application>
  <PresentationFormat>Widescreen</PresentationFormat>
  <Paragraphs>29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Predicting Stroke Using Patient Characteristics</vt:lpstr>
      <vt:lpstr>Business Problem and Background History</vt:lpstr>
      <vt:lpstr>Data Explanation</vt:lpstr>
      <vt:lpstr>Methods and Analysis (Hypertension)</vt:lpstr>
      <vt:lpstr>Methods and Analysis (Heart Disease)</vt:lpstr>
      <vt:lpstr>Methods and Analysis (Ever Married)</vt:lpstr>
      <vt:lpstr>Methods and Analysis (Age)</vt:lpstr>
      <vt:lpstr>Methods and Analysis (Average Glucose Level)</vt:lpstr>
      <vt:lpstr>Methods and Analysis (BMI)</vt:lpstr>
      <vt:lpstr>Random Forest Model</vt:lpstr>
      <vt:lpstr>Logistic Regression Model </vt:lpstr>
      <vt:lpstr>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Stroke Using Patient Characteristics</dc:title>
  <dc:creator>Ori Rinaman</dc:creator>
  <cp:lastModifiedBy>Ori Rinaman</cp:lastModifiedBy>
  <cp:revision>4</cp:revision>
  <dcterms:created xsi:type="dcterms:W3CDTF">2022-05-06T03:38:19Z</dcterms:created>
  <dcterms:modified xsi:type="dcterms:W3CDTF">2022-05-08T21:30:31Z</dcterms:modified>
</cp:coreProperties>
</file>